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2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560" autoAdjust="0"/>
    <p:restoredTop sz="94629" autoAdjust="0"/>
  </p:normalViewPr>
  <p:slideViewPr>
    <p:cSldViewPr>
      <p:cViewPr varScale="1">
        <p:scale>
          <a:sx n="84" d="100"/>
          <a:sy n="84" d="100"/>
        </p:scale>
        <p:origin x="-1134" y="-72"/>
      </p:cViewPr>
      <p:guideLst>
        <p:guide orient="horz" pos="3025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A3AD-D172-4DBC-ABED-9B30FA361F09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0563-D7BA-4D4D-9EE6-A3C338CB2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5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0563-D7BA-4D4D-9EE6-A3C338CB26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332" y="-1294"/>
            <a:ext cx="12804932" cy="96024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143960" y="2422567"/>
            <a:ext cx="7908072" cy="1686030"/>
          </a:xfrm>
        </p:spPr>
        <p:txBody>
          <a:bodyPr bIns="12802"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97196" y="3459298"/>
            <a:ext cx="9115583" cy="460963"/>
          </a:xfrm>
        </p:spPr>
        <p:txBody>
          <a:bodyPr tIns="12802">
            <a:normAutofit/>
          </a:bodyPr>
          <a:lstStyle>
            <a:lvl1pPr marL="0" indent="0" algn="l">
              <a:buNone/>
              <a:defRPr kumimoji="0" lang="en-US" sz="2000" b="0" i="0" u="none" strike="noStrike" kern="1200" cap="all" spc="5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65497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65497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332" y="-1294"/>
            <a:ext cx="12804932" cy="96024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47163" y="2417436"/>
            <a:ext cx="7911389" cy="1690512"/>
          </a:xfrm>
        </p:spPr>
        <p:txBody>
          <a:bodyPr bIns="12802" anchor="b"/>
          <a:lstStyle>
            <a:lvl1pPr algn="l">
              <a:defRPr kumimoji="0" lang="en-US" sz="4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702617" y="3455627"/>
            <a:ext cx="9114739" cy="46085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000" b="0" i="0" u="none" strike="noStrike" kern="1200" cap="all" spc="5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144" y="1536193"/>
            <a:ext cx="4480560" cy="519744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022" y="1536193"/>
            <a:ext cx="4480560" cy="519744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1536192"/>
            <a:ext cx="4480560" cy="768096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0" kern="1200" cap="all" spc="5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l" defTabSz="12801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810" y="2382589"/>
            <a:ext cx="4480560" cy="435254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0022" y="1536192"/>
            <a:ext cx="4480560" cy="768096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0" kern="1200" cap="all" spc="5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l" defTabSz="12801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0022" y="2382589"/>
            <a:ext cx="4480560" cy="435254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606747" y="-606741"/>
            <a:ext cx="9601200" cy="1081468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8902" y="2206548"/>
            <a:ext cx="7296912" cy="1525197"/>
          </a:xfrm>
        </p:spPr>
        <p:txBody>
          <a:bodyPr bIns="0" anchor="b"/>
          <a:lstStyle>
            <a:lvl1pPr algn="l">
              <a:defRPr kumimoji="0" lang="en-US" sz="39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9380" y="3666479"/>
            <a:ext cx="5330891" cy="465456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817136" y="3154741"/>
            <a:ext cx="8112664" cy="872641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40363" y="1"/>
            <a:ext cx="9961245" cy="96012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56032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8" y="3707131"/>
            <a:ext cx="5000625" cy="589407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" y="7067553"/>
            <a:ext cx="5000625" cy="25336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39676" y="2404505"/>
            <a:ext cx="7680960" cy="1214421"/>
          </a:xfrm>
        </p:spPr>
        <p:txBody>
          <a:bodyPr anchor="b"/>
          <a:lstStyle>
            <a:lvl1pPr algn="l">
              <a:defRPr sz="39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00878" y="3052741"/>
            <a:ext cx="8535163" cy="10369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334" y="7070888"/>
            <a:ext cx="5003960" cy="253031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332" y="7071810"/>
            <a:ext cx="12804932" cy="252939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44" y="512064"/>
            <a:ext cx="10529316" cy="76809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1540883"/>
            <a:ext cx="10529316" cy="501178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81635" y="8218629"/>
            <a:ext cx="3046781" cy="28163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fld id="{EE38ABC4-E7EC-4307-9326-C27C241D2F02}" type="datetimeFigureOut">
              <a:rPr lang="ru-RU" smtClean="0"/>
              <a:pPr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4520" y="8799174"/>
            <a:ext cx="6614160" cy="384049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00" cap="all" spc="28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1453" y="8639152"/>
            <a:ext cx="704088" cy="70408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2802" tIns="12802" rIns="12802" bIns="12802" rtlCol="0" anchor="ctr">
            <a:normAutofit/>
          </a:bodyPr>
          <a:lstStyle>
            <a:lvl1pPr algn="ctr">
              <a:defRPr sz="2300">
                <a:solidFill>
                  <a:srgbClr val="FFFFFF"/>
                </a:solidFill>
              </a:defRPr>
            </a:lvl1pPr>
          </a:lstStyle>
          <a:p>
            <a:fld id="{BD1D2525-D76C-49BC-8EC7-3D60B464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spcBef>
          <a:spcPct val="0"/>
        </a:spcBef>
        <a:buNone/>
        <a:defRPr sz="3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ts val="1120"/>
        </a:spcBef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43230" indent="-243230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63270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83310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50" indent="-243230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6192" indent="-243230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637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214677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9114" indent="-230429" algn="l" defTabSz="1280160" rtl="0" eaLnBrk="1" latinLnBrk="0" hangingPunct="1">
        <a:spcBef>
          <a:spcPts val="42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0077" y="542163"/>
            <a:ext cx="11190043" cy="2283702"/>
          </a:xfrm>
          <a:prstGeom prst="rect">
            <a:avLst/>
          </a:prstGeom>
          <a:noFill/>
        </p:spPr>
        <p:txBody>
          <a:bodyPr wrap="square" lIns="128016" tIns="64008" rIns="128016" bIns="64008" rtlCol="0" anchor="ctr">
            <a:spAutoFit/>
          </a:bodyPr>
          <a:lstStyle/>
          <a:p>
            <a:pPr algn="ctr"/>
            <a:r>
              <a:rPr lang="ru-RU" b="1" dirty="0"/>
              <a:t>Комитет строительства Курской области</a:t>
            </a:r>
            <a:endParaRPr lang="ru-RU" dirty="0"/>
          </a:p>
          <a:p>
            <a:pPr algn="ctr"/>
            <a:r>
              <a:rPr lang="ru-RU" b="1" dirty="0"/>
              <a:t>ОБЛАСТНОЕ БЮДЖЕТНОЕ УЧРЕЖДЕНИЕ</a:t>
            </a:r>
            <a:endParaRPr lang="ru-RU" dirty="0"/>
          </a:p>
          <a:p>
            <a:pPr algn="ctr"/>
            <a:r>
              <a:rPr lang="ru-RU" b="1" dirty="0"/>
              <a:t>«Проектный институт </a:t>
            </a:r>
            <a:r>
              <a:rPr lang="ru-RU" b="1" dirty="0" err="1"/>
              <a:t>гражданcкого</a:t>
            </a:r>
            <a:r>
              <a:rPr lang="ru-RU" b="1" dirty="0"/>
              <a:t> строительства,</a:t>
            </a:r>
            <a:endParaRPr lang="ru-RU" dirty="0"/>
          </a:p>
          <a:p>
            <a:pPr algn="ctr"/>
            <a:r>
              <a:rPr lang="ru-RU" b="1" dirty="0"/>
              <a:t>планировки и застройки городов и поселков</a:t>
            </a:r>
            <a:endParaRPr lang="ru-RU" dirty="0"/>
          </a:p>
          <a:p>
            <a:pPr algn="ctr"/>
            <a:r>
              <a:rPr lang="ru-RU" b="1" dirty="0"/>
              <a:t>     «</a:t>
            </a:r>
            <a:r>
              <a:rPr lang="ru-RU" b="1" cap="all" dirty="0" err="1"/>
              <a:t>Курскгражданпроект</a:t>
            </a:r>
            <a:r>
              <a:rPr lang="ru-RU" b="1" dirty="0" smtClean="0"/>
              <a:t>»</a:t>
            </a:r>
          </a:p>
          <a:p>
            <a:pPr algn="ctr"/>
            <a:r>
              <a:rPr lang="ru-RU" sz="1500" b="1" dirty="0"/>
              <a:t>Свидетельство № П-089-02102009-015/9 от 21.09.2016г.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5" y="772783"/>
            <a:ext cx="1402842" cy="13583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1001965" y="7104856"/>
            <a:ext cx="11016202" cy="1283428"/>
          </a:xfrm>
          <a:prstGeom prst="rect">
            <a:avLst/>
          </a:prstGeom>
        </p:spPr>
        <p:txBody>
          <a:bodyPr wrap="square" lIns="128016" tIns="64008" rIns="128016" bIns="64008" anchor="ctr">
            <a:spAutoFit/>
          </a:bodyPr>
          <a:lstStyle/>
          <a:p>
            <a:pPr algn="ctr"/>
            <a:r>
              <a:rPr lang="ru-RU" dirty="0" smtClean="0"/>
              <a:t>«Благоустройство придомовой территории по адресу: Курская область, </a:t>
            </a:r>
            <a:r>
              <a:rPr lang="ru-RU" dirty="0" err="1" smtClean="0"/>
              <a:t>Мантуровский</a:t>
            </a:r>
            <a:r>
              <a:rPr lang="ru-RU" dirty="0" smtClean="0"/>
              <a:t> район, </a:t>
            </a:r>
            <a:r>
              <a:rPr lang="ru-RU" dirty="0" err="1" smtClean="0"/>
              <a:t>с.Сейм</a:t>
            </a:r>
            <a:r>
              <a:rPr lang="ru-RU" dirty="0" smtClean="0"/>
              <a:t>, ул. </a:t>
            </a:r>
            <a:r>
              <a:rPr lang="ru-RU" dirty="0" smtClean="0"/>
              <a:t>Школьная,д.2»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232497" y="3154524"/>
            <a:ext cx="10512146" cy="898708"/>
          </a:xfrm>
          <a:prstGeom prst="rect">
            <a:avLst/>
          </a:prstGeom>
          <a:noFill/>
        </p:spPr>
        <p:txBody>
          <a:bodyPr wrap="square" lIns="128016" tIns="64008" rIns="128016" bIns="64008" rtlCol="0" anchor="ctr">
            <a:spAutoFit/>
          </a:bodyPr>
          <a:lstStyle/>
          <a:p>
            <a:r>
              <a:rPr lang="ru-RU" dirty="0"/>
              <a:t>Заказчик </a:t>
            </a:r>
            <a:r>
              <a:rPr lang="ru-RU" dirty="0" smtClean="0"/>
              <a:t>– Администрация </a:t>
            </a:r>
            <a:r>
              <a:rPr lang="ru-RU" dirty="0" err="1" smtClean="0"/>
              <a:t>Сеймского</a:t>
            </a:r>
            <a:r>
              <a:rPr lang="ru-RU" dirty="0" smtClean="0"/>
              <a:t> сельсовета </a:t>
            </a:r>
            <a:r>
              <a:rPr lang="ru-RU" dirty="0" err="1" smtClean="0"/>
              <a:t>Мантуровского</a:t>
            </a:r>
            <a:r>
              <a:rPr lang="ru-RU" dirty="0" smtClean="0"/>
              <a:t> района     Курской  области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57887" y="4595902"/>
            <a:ext cx="3227358" cy="652486"/>
          </a:xfrm>
          <a:prstGeom prst="rect">
            <a:avLst/>
          </a:prstGeom>
        </p:spPr>
        <p:txBody>
          <a:bodyPr wrap="none" lIns="128016" tIns="64008" rIns="128016" bIns="64008" anchor="ctr">
            <a:spAutoFit/>
          </a:bodyPr>
          <a:lstStyle/>
          <a:p>
            <a:r>
              <a:rPr lang="ru-RU" sz="3400" dirty="0"/>
              <a:t>Дизайн-проект</a:t>
            </a:r>
          </a:p>
        </p:txBody>
      </p:sp>
    </p:spTree>
    <p:extLst>
      <p:ext uri="{BB962C8B-B14F-4D97-AF65-F5344CB8AC3E}">
        <p14:creationId xmlns:p14="http://schemas.microsoft.com/office/powerpoint/2010/main" val="15406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879813"/>
              </p:ext>
            </p:extLst>
          </p:nvPr>
        </p:nvGraphicFramePr>
        <p:xfrm>
          <a:off x="-16035" y="264096"/>
          <a:ext cx="12833672" cy="907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035" y="264096"/>
                        <a:ext cx="12833672" cy="9073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62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29172"/>
              </p:ext>
            </p:extLst>
          </p:nvPr>
        </p:nvGraphicFramePr>
        <p:xfrm>
          <a:off x="136104" y="336104"/>
          <a:ext cx="12528109" cy="885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104" y="336104"/>
                        <a:ext cx="12528109" cy="8856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06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62" y="1977886"/>
            <a:ext cx="11521440" cy="1600201"/>
          </a:xfrm>
        </p:spPr>
        <p:txBody>
          <a:bodyPr>
            <a:normAutofit/>
          </a:bodyPr>
          <a:lstStyle/>
          <a:p>
            <a:r>
              <a:rPr lang="ru-RU" dirty="0" smtClean="0"/>
              <a:t>Существующее состояние благоустройства: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373" y="4598981"/>
            <a:ext cx="11521440" cy="36292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Покрытие тротуара частично разрушено, либо отсутствует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62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618" y="1776265"/>
            <a:ext cx="10529316" cy="768096"/>
          </a:xfrm>
        </p:spPr>
        <p:txBody>
          <a:bodyPr/>
          <a:lstStyle/>
          <a:p>
            <a:pPr algn="ctr"/>
            <a:r>
              <a:rPr lang="ru-RU" dirty="0" smtClean="0"/>
              <a:t>Проект предусматривает: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618" y="3490058"/>
            <a:ext cx="10529316" cy="50117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Устройство проезда шириной 3,0м и пешеходной дорожки шириной 1,0м с устройством площадки перед подъездами.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Установка скамеек  и урн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2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429" y="3086811"/>
            <a:ext cx="10529316" cy="768096"/>
          </a:xfrm>
        </p:spPr>
        <p:txBody>
          <a:bodyPr/>
          <a:lstStyle/>
          <a:p>
            <a:r>
              <a:rPr lang="ru-RU" dirty="0" smtClean="0"/>
              <a:t>Малые формы, используемые в 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088"/>
            <a:ext cx="12801600" cy="648072"/>
          </a:xfrm>
        </p:spPr>
        <p:txBody>
          <a:bodyPr/>
          <a:lstStyle/>
          <a:p>
            <a:pPr algn="ctr"/>
            <a:r>
              <a:rPr lang="ru-RU" dirty="0" smtClean="0"/>
              <a:t>Диван садово-парковый </a:t>
            </a:r>
            <a:br>
              <a:rPr lang="ru-RU" dirty="0" smtClean="0"/>
            </a:br>
            <a:r>
              <a:rPr lang="ru-RU" dirty="0" smtClean="0"/>
              <a:t>на металлических ножках</a:t>
            </a:r>
            <a:endParaRPr lang="ru-RU" dirty="0"/>
          </a:p>
        </p:txBody>
      </p:sp>
      <p:pic>
        <p:nvPicPr>
          <p:cNvPr id="5122" name="Picture 2" descr="C:\Гнездилов И.В\Работа\[ДП]\2020\п. Горшечное_ул. Мира\Малые формы\002211-foto-na-saj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1"/>
            <a:ext cx="12801600" cy="853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2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16" y="192088"/>
            <a:ext cx="10529316" cy="768096"/>
          </a:xfrm>
        </p:spPr>
        <p:txBody>
          <a:bodyPr/>
          <a:lstStyle/>
          <a:p>
            <a:pPr algn="ctr"/>
            <a:r>
              <a:rPr lang="ru-RU" dirty="0" smtClean="0"/>
              <a:t> Урна деревянная на ж/б основании</a:t>
            </a:r>
            <a:endParaRPr lang="ru-RU" dirty="0"/>
          </a:p>
        </p:txBody>
      </p:sp>
      <p:pic>
        <p:nvPicPr>
          <p:cNvPr id="4098" name="Picture 2" descr="C:\Гнездилов И.В\Работа\[ДП]\2020\п. Горшечное_ул. Мира\Малые формы\001311-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12801600" cy="853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1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618" y="2683567"/>
            <a:ext cx="10529316" cy="768096"/>
          </a:xfrm>
        </p:spPr>
        <p:txBody>
          <a:bodyPr/>
          <a:lstStyle/>
          <a:p>
            <a:pPr algn="ctr"/>
            <a:r>
              <a:rPr lang="ru-RU" dirty="0" smtClean="0"/>
              <a:t>Графическая часть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98638"/>
              </p:ext>
            </p:extLst>
          </p:nvPr>
        </p:nvGraphicFramePr>
        <p:xfrm>
          <a:off x="-219745" y="120080"/>
          <a:ext cx="12935527" cy="914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9745" y="120080"/>
                        <a:ext cx="12935527" cy="914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04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45499"/>
              </p:ext>
            </p:extLst>
          </p:nvPr>
        </p:nvGraphicFramePr>
        <p:xfrm>
          <a:off x="14335" y="192088"/>
          <a:ext cx="12833673" cy="907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35" y="192088"/>
                        <a:ext cx="12833673" cy="9073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35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292</TotalTime>
  <Words>103</Words>
  <Application>Microsoft Office PowerPoint</Application>
  <PresentationFormat>A3 (297x420 мм)</PresentationFormat>
  <Paragraphs>19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Углы</vt:lpstr>
      <vt:lpstr>Adobe Acrobat Document</vt:lpstr>
      <vt:lpstr>Презентация PowerPoint</vt:lpstr>
      <vt:lpstr>Существующее состояние благоустройства:</vt:lpstr>
      <vt:lpstr>Проект предусматривает:</vt:lpstr>
      <vt:lpstr>Малые формы, используемые в проекте</vt:lpstr>
      <vt:lpstr>Диван садово-парковый  на металлических ножках</vt:lpstr>
      <vt:lpstr> Урна деревянная на ж/б основании</vt:lpstr>
      <vt:lpstr>Графическая часть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Мазепа</dc:creator>
  <cp:lastModifiedBy>Светлана Кисилева</cp:lastModifiedBy>
  <cp:revision>23</cp:revision>
  <dcterms:created xsi:type="dcterms:W3CDTF">2018-12-19T07:39:05Z</dcterms:created>
  <dcterms:modified xsi:type="dcterms:W3CDTF">2020-03-12T12:58:35Z</dcterms:modified>
</cp:coreProperties>
</file>